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5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2510454" y="893763"/>
            <a:ext cx="41088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EGFL7/VE-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Statin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300-100)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2494185" y="5445224"/>
            <a:ext cx="386759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EGFL7/VE-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957" y="1557338"/>
            <a:ext cx="16700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17</cp:revision>
  <dcterms:created xsi:type="dcterms:W3CDTF">2011-05-26T10:22:20Z</dcterms:created>
  <dcterms:modified xsi:type="dcterms:W3CDTF">2015-03-23T10:20:39Z</dcterms:modified>
</cp:coreProperties>
</file>